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14"/>
  </p:notesMasterIdLst>
  <p:sldIdLst>
    <p:sldId id="328" r:id="rId2"/>
    <p:sldId id="398" r:id="rId3"/>
    <p:sldId id="399" r:id="rId4"/>
    <p:sldId id="400" r:id="rId5"/>
    <p:sldId id="401" r:id="rId6"/>
    <p:sldId id="397" r:id="rId7"/>
    <p:sldId id="402" r:id="rId8"/>
    <p:sldId id="395" r:id="rId9"/>
    <p:sldId id="396" r:id="rId10"/>
    <p:sldId id="343" r:id="rId11"/>
    <p:sldId id="394" r:id="rId12"/>
    <p:sldId id="346" r:id="rId13"/>
  </p:sldIdLst>
  <p:sldSz cx="9147175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6" userDrawn="1">
          <p15:clr>
            <a:srgbClr val="A4A3A4"/>
          </p15:clr>
        </p15:guide>
        <p15:guide id="2" pos="500" userDrawn="1">
          <p15:clr>
            <a:srgbClr val="A4A3A4"/>
          </p15:clr>
        </p15:guide>
        <p15:guide id="3" orient="horz" pos="1484" userDrawn="1">
          <p15:clr>
            <a:srgbClr val="A4A3A4"/>
          </p15:clr>
        </p15:guide>
        <p15:guide id="4" pos="26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47F"/>
    <a:srgbClr val="A8C2E1"/>
    <a:srgbClr val="76B531"/>
    <a:srgbClr val="F56F0B"/>
    <a:srgbClr val="CBDDD8"/>
    <a:srgbClr val="009682"/>
    <a:srgbClr val="E7EFED"/>
    <a:srgbClr val="A3A3A3"/>
    <a:srgbClr val="F1C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07" autoAdjust="0"/>
    <p:restoredTop sz="90087" autoAdjust="0"/>
  </p:normalViewPr>
  <p:slideViewPr>
    <p:cSldViewPr snapToGrid="0">
      <p:cViewPr varScale="1">
        <p:scale>
          <a:sx n="142" d="100"/>
          <a:sy n="142" d="100"/>
        </p:scale>
        <p:origin x="296" y="176"/>
      </p:cViewPr>
      <p:guideLst>
        <p:guide orient="horz" pos="2686"/>
        <p:guide pos="500"/>
        <p:guide orient="horz" pos="1484"/>
        <p:guide pos="26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17.12.25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6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0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717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5856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55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0916" y="4826106"/>
            <a:ext cx="1727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9788" y="4895776"/>
            <a:ext cx="3607922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825" noProof="0" dirty="0"/>
              <a:t>KIT – Die Forschungsuniversität in der Helmholtz-Gemeinschaft</a:t>
            </a:r>
            <a:endParaRPr lang="en-US" sz="825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8" y="360000"/>
            <a:ext cx="1633994" cy="75240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570" y="1445896"/>
            <a:ext cx="8527517" cy="2851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6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de-DE" dirty="0"/>
              <a:t>Folientitel: Arial 26pt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80808" y="1979931"/>
            <a:ext cx="8518632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de-DE" dirty="0"/>
              <a:t>Unterzeile: Arial 18pt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00" y="360000"/>
            <a:ext cx="1506339" cy="729792"/>
          </a:xfrm>
          <a:prstGeom prst="rect">
            <a:avLst/>
          </a:prstGeom>
        </p:spPr>
      </p:pic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B2FBCF35-7F74-4009-B400-92CA62AB2F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" b="222"/>
          <a:stretch>
            <a:fillRect/>
          </a:stretch>
        </p:blipFill>
        <p:spPr>
          <a:xfrm>
            <a:off x="117272" y="2714626"/>
            <a:ext cx="8931444" cy="2031205"/>
          </a:xfrm>
          <a:prstGeom prst="rect">
            <a:avLst/>
          </a:prstGeom>
          <a:ln w="3175"/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17.12.25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Rechteck 1"/>
          <p:cNvSpPr/>
          <p:nvPr userDrawn="1"/>
        </p:nvSpPr>
        <p:spPr>
          <a:xfrm>
            <a:off x="0" y="4652492"/>
            <a:ext cx="9147175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7175" cy="34197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17.12.25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2981" y="1188000"/>
            <a:ext cx="4884005" cy="320914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 marL="1076612" indent="0">
              <a:buNone/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00190" y="1188001"/>
            <a:ext cx="3180073" cy="3209146"/>
          </a:xfrm>
        </p:spPr>
        <p:txBody>
          <a:bodyPr/>
          <a:lstStyle>
            <a:lvl1pPr marL="0" indent="0">
              <a:buNone/>
              <a:defRPr sz="120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4683-D191-47F3-8302-BB2B36B1C86A}" type="datetime1">
              <a:rPr lang="de-DE" smtClean="0"/>
              <a:t>17.12.25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4556" y="468663"/>
            <a:ext cx="5473185" cy="3112861"/>
          </a:xfrm>
        </p:spPr>
        <p:txBody>
          <a:bodyPr anchor="t"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BE91-4B1C-4025-AE57-60317864A3F3}" type="datetime1">
              <a:rPr lang="de-DE" smtClean="0"/>
              <a:t>17.12.25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555" y="3628492"/>
            <a:ext cx="5470576" cy="4252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de-DE" altLang="de-DE"/>
              <a:t>Mastertitelformat 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7164" y="4099062"/>
            <a:ext cx="5470576" cy="57736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0189" y="1068309"/>
            <a:ext cx="8346797" cy="351266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5D93-083F-4B89-951E-D5F35A1BBEC8}" type="datetime1">
              <a:rPr lang="de-DE" smtClean="0"/>
              <a:t>17.12.25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2738" y="273928"/>
            <a:ext cx="1972360" cy="436022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de-DE" alt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2079" y="273928"/>
            <a:ext cx="6227734" cy="436022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E158-F33A-4782-AFB5-03A3FD6F0AB2}" type="datetime1">
              <a:rPr lang="de-DE" smtClean="0"/>
              <a:t>17.12.25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400189" y="3511352"/>
            <a:ext cx="8346797" cy="1080192"/>
            <a:chOff x="456710" y="4653831"/>
            <a:chExt cx="11365684" cy="1471388"/>
          </a:xfrm>
        </p:grpSpPr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10" y="4661099"/>
              <a:ext cx="7631551" cy="1464120"/>
            </a:xfrm>
            <a:prstGeom prst="round2DiagRect">
              <a:avLst>
                <a:gd name="adj1" fmla="val 0"/>
                <a:gd name="adj2" fmla="val 7607"/>
              </a:avLst>
            </a:prstGeom>
          </p:spPr>
        </p:pic>
        <p:sp>
          <p:nvSpPr>
            <p:cNvPr id="10" name="Textfeld 9"/>
            <p:cNvSpPr txBox="1"/>
            <p:nvPr userDrawn="1"/>
          </p:nvSpPr>
          <p:spPr>
            <a:xfrm>
              <a:off x="8136895" y="4653831"/>
              <a:ext cx="3685499" cy="138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u="none" dirty="0">
                  <a:solidFill>
                    <a:schemeClr val="tx1"/>
                  </a:solidFill>
                </a:rPr>
                <a:t>Karlsruher Institut</a:t>
              </a:r>
              <a:r>
                <a:rPr lang="de-DE" sz="1200" b="1" u="none" baseline="0" dirty="0">
                  <a:solidFill>
                    <a:schemeClr val="tx1"/>
                  </a:solidFill>
                </a:rPr>
                <a:t> für Technologie</a:t>
              </a:r>
              <a:endParaRPr lang="de-DE" sz="1200" b="1" u="none" dirty="0">
                <a:solidFill>
                  <a:schemeClr val="tx1"/>
                </a:solidFill>
              </a:endParaRPr>
            </a:p>
            <a:p>
              <a:r>
                <a:rPr lang="de-DE" sz="1200" b="0" u="none" dirty="0">
                  <a:solidFill>
                    <a:schemeClr val="tx1"/>
                  </a:solidFill>
                </a:rPr>
                <a:t>Institutstei</a:t>
              </a:r>
              <a:r>
                <a:rPr lang="de-DE" sz="1200" b="0" u="none" baseline="0" dirty="0">
                  <a:solidFill>
                    <a:schemeClr val="tx1"/>
                  </a:solidFill>
                </a:rPr>
                <a:t>l Mobile Arbeitsmaschinen</a:t>
              </a:r>
            </a:p>
            <a:p>
              <a:r>
                <a:rPr lang="de-DE" sz="1200" b="0" u="none" baseline="0" dirty="0" err="1">
                  <a:solidFill>
                    <a:schemeClr val="tx1"/>
                  </a:solidFill>
                </a:rPr>
                <a:t>Rintheimer</a:t>
              </a:r>
              <a:r>
                <a:rPr lang="de-DE" sz="1200" b="0" u="none" baseline="0" dirty="0">
                  <a:solidFill>
                    <a:schemeClr val="tx1"/>
                  </a:solidFill>
                </a:rPr>
                <a:t> Querallee 2</a:t>
              </a:r>
            </a:p>
            <a:p>
              <a:r>
                <a:rPr lang="de-DE" sz="1200" b="0" u="none" baseline="0" dirty="0">
                  <a:solidFill>
                    <a:schemeClr val="tx1"/>
                  </a:solidFill>
                </a:rPr>
                <a:t>Gebäude 70.04</a:t>
              </a:r>
            </a:p>
            <a:p>
              <a:r>
                <a:rPr lang="de-DE" sz="1200" b="0" u="none" baseline="0" dirty="0">
                  <a:solidFill>
                    <a:schemeClr val="tx1"/>
                  </a:solidFill>
                </a:rPr>
                <a:t>76131 Karlsruhe</a:t>
              </a:r>
            </a:p>
          </p:txBody>
        </p:sp>
      </p:grpSp>
      <p:sp>
        <p:nvSpPr>
          <p:cNvPr id="11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400190" y="1188001"/>
            <a:ext cx="1461530" cy="165902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de-DE" dirty="0"/>
              <a:t>Hier Profilbild von Homepage einfügen</a:t>
            </a:r>
            <a:endParaRPr lang="en-GB" dirty="0"/>
          </a:p>
        </p:txBody>
      </p:sp>
      <p:sp>
        <p:nvSpPr>
          <p:cNvPr id="12" name="Bildplatzhalter 5"/>
          <p:cNvSpPr>
            <a:spLocks noGrp="1"/>
          </p:cNvSpPr>
          <p:nvPr>
            <p:ph type="pic" sz="quarter" idx="17" hasCustomPrompt="1"/>
          </p:nvPr>
        </p:nvSpPr>
        <p:spPr>
          <a:xfrm>
            <a:off x="6345853" y="1188001"/>
            <a:ext cx="2401133" cy="18383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Hier Projekt-Logo und/oder QR-Code einfügen</a:t>
            </a:r>
            <a:endParaRPr lang="en-GB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016995" y="1188001"/>
            <a:ext cx="3887549" cy="183832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1" baseline="0"/>
            </a:lvl1pPr>
            <a:lvl2pPr marL="447675" indent="0">
              <a:buFont typeface="Arial" panose="020B0604020202020204" pitchFamily="34" charset="0"/>
              <a:buNone/>
              <a:defRPr sz="1800" baseline="0"/>
            </a:lvl2pPr>
            <a:lvl3pPr marL="895350" indent="0">
              <a:buFont typeface="Arial" panose="020B0604020202020204" pitchFamily="34" charset="0"/>
              <a:buNone/>
              <a:defRPr/>
            </a:lvl3pPr>
            <a:lvl4pPr marL="1343025" indent="0">
              <a:buFont typeface="Arial" panose="020B0604020202020204" pitchFamily="34" charset="0"/>
              <a:buNone/>
              <a:defRPr/>
            </a:lvl4pPr>
            <a:lvl5pPr marL="17907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de-DE" dirty="0"/>
              <a:t>M. Sc. Max Mustermann</a:t>
            </a:r>
          </a:p>
          <a:p>
            <a:pPr lvl="1"/>
            <a:r>
              <a:rPr lang="de-DE" dirty="0"/>
              <a:t>Akademischer Mitarbeiter</a:t>
            </a:r>
          </a:p>
          <a:p>
            <a:pPr lvl="1"/>
            <a:r>
              <a:rPr lang="de-DE" dirty="0"/>
              <a:t>Tel.: +49 721 608 12345</a:t>
            </a:r>
          </a:p>
          <a:p>
            <a:pPr lvl="1"/>
            <a:r>
              <a:rPr lang="de-DE" dirty="0"/>
              <a:t>Fax: +49 721 608 12346</a:t>
            </a:r>
          </a:p>
          <a:p>
            <a:pPr lvl="1"/>
            <a:r>
              <a:rPr lang="de-DE" dirty="0"/>
              <a:t>max.mustermann@kit.edu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4440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0916" y="4826106"/>
            <a:ext cx="1727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7273" y="4879857"/>
            <a:ext cx="3607922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825" noProof="0" dirty="0"/>
              <a:t>KIT – Die Forschungsuniversität in der Helmholtz-Gemeinschaft</a:t>
            </a:r>
            <a:endParaRPr lang="en-US" sz="825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8" y="360000"/>
            <a:ext cx="1633994" cy="75240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570" y="1445896"/>
            <a:ext cx="8527517" cy="28511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de-DE" dirty="0"/>
              <a:t>Folientitel: Arial 26pt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80808" y="1979931"/>
            <a:ext cx="8518632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de-DE" dirty="0"/>
              <a:t>Unterzeile: Arial 18pt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00" y="360000"/>
            <a:ext cx="1506339" cy="729792"/>
          </a:xfrm>
          <a:prstGeom prst="rect">
            <a:avLst/>
          </a:prstGeom>
        </p:spPr>
      </p:pic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E8F0924D-5395-FD43-B8E8-D373CC7CDB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12981" t="47935" r="948" b="25973"/>
          <a:stretch/>
        </p:blipFill>
        <p:spPr>
          <a:xfrm>
            <a:off x="117273" y="2714626"/>
            <a:ext cx="8931444" cy="2030578"/>
          </a:xfrm>
          <a:prstGeom prst="round2DiagRect">
            <a:avLst>
              <a:gd name="adj1" fmla="val 0"/>
              <a:gd name="adj2" fmla="val 8317"/>
            </a:avLst>
          </a:prstGeom>
        </p:spPr>
      </p:pic>
    </p:spTree>
    <p:extLst>
      <p:ext uri="{BB962C8B-B14F-4D97-AF65-F5344CB8AC3E}">
        <p14:creationId xmlns:p14="http://schemas.microsoft.com/office/powerpoint/2010/main" val="198073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189" y="1188001"/>
            <a:ext cx="8346797" cy="336589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4FD36-6400-4BE9-A61A-850B569FD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75" y="4748824"/>
            <a:ext cx="326481" cy="396264"/>
          </a:xfr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189" y="1188001"/>
            <a:ext cx="4116229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758" y="1188001"/>
            <a:ext cx="4116228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17.12.25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7436" y="1188721"/>
            <a:ext cx="4102255" cy="345948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189" y="1188001"/>
            <a:ext cx="4116229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17.12.25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189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189" y="1937441"/>
            <a:ext cx="4099555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431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431" y="1937441"/>
            <a:ext cx="4099555" cy="27062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17.12.25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7436" y="1943102"/>
            <a:ext cx="4102255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189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189" y="1937441"/>
            <a:ext cx="4099555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431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17.12.25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17.12.25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17.12.25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7175" cy="3304540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5426" y="296245"/>
            <a:ext cx="5752274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138" y="1187342"/>
            <a:ext cx="8354899" cy="3393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7452" y="4748824"/>
            <a:ext cx="1028112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900" smtClean="0"/>
            </a:lvl1pPr>
          </a:lstStyle>
          <a:p>
            <a:fld id="{6245B8D5-6333-46B0-B66F-CB871999619A}" type="datetime1">
              <a:rPr lang="de-DE" smtClean="0"/>
              <a:pPr/>
              <a:t>17.12.25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075" y="4748824"/>
            <a:ext cx="326481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5507362" y="4741374"/>
            <a:ext cx="3246180" cy="40371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900" dirty="0" err="1"/>
              <a:t>Mobima</a:t>
            </a:r>
            <a:r>
              <a:rPr lang="en-US" altLang="de-DE" sz="900" dirty="0"/>
              <a:t> - </a:t>
            </a:r>
            <a:r>
              <a:rPr lang="en-US" altLang="de-DE" sz="900" dirty="0" err="1"/>
              <a:t>Institutsteil</a:t>
            </a:r>
            <a:r>
              <a:rPr lang="en-US" altLang="de-DE" sz="900" dirty="0"/>
              <a:t> Mobile </a:t>
            </a:r>
            <a:r>
              <a:rPr lang="en-US" altLang="de-DE" sz="900" dirty="0" err="1"/>
              <a:t>Arbeitsmaschinen</a:t>
            </a:r>
            <a:endParaRPr lang="en-US" altLang="de-DE" sz="9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369" y="331200"/>
            <a:ext cx="1086667" cy="500374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07985" y="4741374"/>
            <a:ext cx="8931207" cy="745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7" y="322638"/>
            <a:ext cx="1050477" cy="50893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337F2-1BDC-4ECF-F2A8-601B6CFC6B58}"/>
              </a:ext>
            </a:extLst>
          </p:cNvPr>
          <p:cNvSpPr txBox="1">
            <a:spLocks/>
          </p:cNvSpPr>
          <p:nvPr userDrawn="1"/>
        </p:nvSpPr>
        <p:spPr>
          <a:xfrm>
            <a:off x="1947334" y="4745099"/>
            <a:ext cx="3965898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ctr"/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Practical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Course –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Robotic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Control: A Case Study on Self-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Balancing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68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90" r:id="rId16"/>
  </p:sldLayoutIdLst>
  <p:hf hdr="0" ftr="0"/>
  <p:txStyles>
    <p:titleStyle>
      <a:lvl1pPr algn="ctr" defTabSz="685983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03652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70423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37194" indent="-198888" algn="l" defTabSz="67407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729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75500" indent="-198888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453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3" orient="horz" pos="464" userDrawn="1">
          <p15:clr>
            <a:srgbClr val="F26B43"/>
          </p15:clr>
        </p15:guide>
        <p15:guide id="4" pos="28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B738B6-176B-8A3A-EE8C-3F75D513DE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Robotic Control: A Case Study on Self-Balancing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87BDF-AF58-698E-6C84-6EE0899AF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b"/>
          <a:lstStyle/>
          <a:p>
            <a:r>
              <a:rPr lang="en-US" dirty="0"/>
              <a:t>Arelia McKern | Magdalena Janocha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48273-59FE-2CC9-4848-5F7110187D31}"/>
              </a:ext>
            </a:extLst>
          </p:cNvPr>
          <p:cNvSpPr txBox="1"/>
          <p:nvPr/>
        </p:nvSpPr>
        <p:spPr>
          <a:xfrm>
            <a:off x="6409687" y="2231075"/>
            <a:ext cx="248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Supervisor:		Prof. Geimer</a:t>
            </a:r>
          </a:p>
          <a:p>
            <a:r>
              <a:rPr lang="en-US" sz="1200" dirty="0"/>
              <a:t>Project Leader: 	Bobo </a:t>
            </a:r>
            <a:r>
              <a:rPr lang="en-US" sz="1200" dirty="0" err="1"/>
              <a:t>Helian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79764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0DE4-8060-F7B2-81BF-FD0E4950E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190" y="1188001"/>
            <a:ext cx="6117842" cy="33658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28D5A-7BE3-4FC8-36D2-A204182A6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F6DE6F-B2AF-99FE-0FC8-5EEEC73F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7D6FD-AC29-64BF-C629-A52C8E95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6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50F80-E5CD-849D-3ADA-EC916A72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17.12.25</a:t>
            </a:fld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D1432-9585-5527-D390-987FBB883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11</a:t>
            </a:fld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373E7-DED4-0AFB-3B6C-2593DF728AD5}"/>
              </a:ext>
            </a:extLst>
          </p:cNvPr>
          <p:cNvSpPr txBox="1"/>
          <p:nvPr/>
        </p:nvSpPr>
        <p:spPr>
          <a:xfrm>
            <a:off x="2192337" y="2387878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Thank your for your attention!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1224010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D4DEE-5127-D5D3-ACFC-CDB120770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C94EF-00B1-D860-11EE-C663406EF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12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65BEC-CFC9-75EC-1939-61329CBD8669}"/>
              </a:ext>
            </a:extLst>
          </p:cNvPr>
          <p:cNvSpPr txBox="1"/>
          <p:nvPr/>
        </p:nvSpPr>
        <p:spPr>
          <a:xfrm>
            <a:off x="542556" y="3332342"/>
            <a:ext cx="476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Backup</a:t>
            </a:r>
            <a:endParaRPr lang="en-US" sz="11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046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8329507-ADB6-678C-B586-81291D588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DA563D5-B3C4-AFB1-56F5-03BF4DBF8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E2C18EC-CC21-5315-6DC5-AF586119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+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26AB5A-7BDB-F9AA-7484-5173F5FA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751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0E15913-972E-5934-B2F2-32F30E514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Sensortests</a:t>
            </a:r>
          </a:p>
          <a:p>
            <a:r>
              <a:rPr lang="de-DE" dirty="0"/>
              <a:t>Halterung für TCRT 5000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F66ACB-F982-E8EF-2C3C-3758C0336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58F0CD9-8D83-83FB-A49F-860FE173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79F32F-1DE3-3AC5-C95C-E2FCDBA6C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</a:t>
            </a:fld>
            <a:endParaRPr lang="de-DE"/>
          </a:p>
        </p:txBody>
      </p:sp>
      <p:pic>
        <p:nvPicPr>
          <p:cNvPr id="7" name="Grafik 6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4CAEB554-2F59-B035-F38F-EB4750DA0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5" y="1871469"/>
            <a:ext cx="4202838" cy="2085618"/>
          </a:xfrm>
          <a:prstGeom prst="rect">
            <a:avLst/>
          </a:prstGeom>
        </p:spPr>
      </p:pic>
      <p:pic>
        <p:nvPicPr>
          <p:cNvPr id="9" name="Grafik 8" descr="Ein Bild, das Diagramm, Reihe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44C22536-4039-6231-0CFD-5B319C36A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7" y="1871469"/>
            <a:ext cx="4160704" cy="208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66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E7952-3947-9BF3-3C2F-93A231787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B77C385-4EFD-8544-225A-E5C5D99A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Halterung für TCRT 5000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84C5266-8DB7-60EB-7D50-A24561C4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1A4B9FE-8681-B6BB-9299-72748F43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C13AA2-D27E-8D3C-2831-1FB333AE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357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7AC5C-FBD6-CD15-5959-13AE276D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EBCBE5D-63F3-66B0-A007-71DBB8B4F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Halterung für TCRT 5000 – Beide zur Hälfte</a:t>
            </a:r>
          </a:p>
          <a:p>
            <a:r>
              <a:rPr lang="de-DE" dirty="0"/>
              <a:t>Einer drauf einer nicht drauf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601E8B-0623-129A-F1A6-F34CDCEC6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EEE11D-48BF-C14D-72DF-DFAD70679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895A4C-66DE-88FA-D59B-6103D663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458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B17E8EC-5C1C-82F5-5595-D31F6B0F8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Video von Yaw</a:t>
            </a:r>
          </a:p>
          <a:p>
            <a:r>
              <a:rPr lang="de-DE" dirty="0" err="1"/>
              <a:t>Reglerstrukut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C6EDACD-7EB9-AEBF-E29D-8FC28902A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EA6C22-5D6A-03A0-B91B-B380CFC06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demo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0EF068-6737-A984-6CA1-917562F6B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484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AFB8F-A338-4CBC-F49C-15639DC01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04FD2B3-19CC-FFE4-87BB-C75C3D803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3D CAD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0D12D1-42D5-BBD8-3EF3-41D437816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225E53A-86D0-C1AD-F448-BD995225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Outlook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820669-E59F-A814-1E28-004DEE61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286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2A9881E-934B-3FB0-F2ED-CF416C7EC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FFADB-2ED8-71CF-9058-293252E1E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2A07890-F0C1-2E15-80B4-B3DF0A63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FD316A-6761-89FA-1237-B705C0D7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2941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7E682-D35B-874E-5E7C-7E11FF969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921A8CC-DFC2-5EE1-C7CF-E100D8FEF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27A1F8-BEE7-1E23-4C48-CA97FB2C8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58D375D-F931-53A3-A816-A74EDC6B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837320-0BB1-63E6-FAF3-21879118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186874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_PPT-Vorlage_Mobima_Hybridtagung_DE_16x9.pptx" id="{A8A77043-C27D-408F-9429-1C4DED752C30}" vid="{451AE397-817F-4613-8E92-4BA33081EB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2022_PPT-Vorlage_HYBRIDTAGUNG_Mobima_DE_16x9</Template>
  <TotalTime>0</TotalTime>
  <Words>108</Words>
  <Application>Microsoft Macintosh PowerPoint</Application>
  <PresentationFormat>Benutzerdefiniert</PresentationFormat>
  <Paragraphs>48</Paragraphs>
  <Slides>12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5" baseType="lpstr">
      <vt:lpstr>Arial</vt:lpstr>
      <vt:lpstr>Calibri</vt:lpstr>
      <vt:lpstr>Design1</vt:lpstr>
      <vt:lpstr>PowerPoint-Präsentation</vt:lpstr>
      <vt:lpstr>Motivation + State of the Art?</vt:lpstr>
      <vt:lpstr>Hardware</vt:lpstr>
      <vt:lpstr>Hardware</vt:lpstr>
      <vt:lpstr>Hardware</vt:lpstr>
      <vt:lpstr>Simulation demo</vt:lpstr>
      <vt:lpstr>Simulation Outlook</vt:lpstr>
      <vt:lpstr>Task 1</vt:lpstr>
      <vt:lpstr>Task 2</vt:lpstr>
      <vt:lpstr>Summary &amp; Conclusion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Graf, Marina</dc:creator>
  <cp:lastModifiedBy>Janocha, Magdalena  (743459)</cp:lastModifiedBy>
  <cp:revision>47</cp:revision>
  <cp:lastPrinted>2020-11-02T10:44:18Z</cp:lastPrinted>
  <dcterms:created xsi:type="dcterms:W3CDTF">2022-08-19T11:38:28Z</dcterms:created>
  <dcterms:modified xsi:type="dcterms:W3CDTF">2025-12-17T15:09:36Z</dcterms:modified>
</cp:coreProperties>
</file>